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1" r:id="rId74"/>
    <p:sldId id="35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DA66B-91B2-6784-99CA-8870ACAF6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454" y="1291717"/>
            <a:ext cx="7207092" cy="49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4982</TotalTime>
  <Words>3644</Words>
  <Application>Microsoft Office PowerPoint</Application>
  <PresentationFormat>Widescreen</PresentationFormat>
  <Paragraphs>519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Plots</vt:lpstr>
      <vt:lpstr>TESLA 500 GeV –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1375</cp:revision>
  <dcterms:created xsi:type="dcterms:W3CDTF">2024-11-21T11:19:07Z</dcterms:created>
  <dcterms:modified xsi:type="dcterms:W3CDTF">2025-03-24T16:42:41Z</dcterms:modified>
</cp:coreProperties>
</file>